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Obdĺžnik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Obdĺžni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11" name="Obdĺžni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ĺžni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Obdĺžni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E67A392-CA49-47F0-9638-09CF545279D9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B161C94-56F3-4593-B14A-01D2F78A20D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2564904"/>
            <a:ext cx="8077200" cy="1673352"/>
          </a:xfrm>
        </p:spPr>
        <p:txBody>
          <a:bodyPr>
            <a:noAutofit/>
          </a:bodyPr>
          <a:lstStyle/>
          <a:p>
            <a:pPr algn="ctr"/>
            <a:r>
              <a:rPr lang="sk-SK" sz="11500" dirty="0" smtClean="0"/>
              <a:t>Sila</a:t>
            </a:r>
            <a:endParaRPr lang="sk-SK" sz="1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Sila je vektorová fyzikálna veličina, ktorá vyjadruje mieru vzájomného pôsobenia telies alebo polí. Obyčajne sa označuje písmenom F z angl. </a:t>
            </a:r>
            <a:r>
              <a:rPr lang="sk-SK" dirty="0" err="1" smtClean="0"/>
              <a:t>force</a:t>
            </a:r>
            <a:r>
              <a:rPr lang="sk-SK" dirty="0" smtClean="0"/>
              <a:t>. Jej základnou jednotkou v sústave SI je Newton so skratkou N. Sila sa meria silomerom.</a:t>
            </a:r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Najsilnejší človek na svete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Franz</a:t>
            </a:r>
            <a:r>
              <a:rPr lang="sk-SK" dirty="0" smtClean="0"/>
              <a:t> </a:t>
            </a:r>
            <a:r>
              <a:rPr lang="sk-SK" dirty="0" err="1" smtClean="0"/>
              <a:t>Müllner</a:t>
            </a:r>
            <a:r>
              <a:rPr lang="sk-SK" dirty="0" smtClean="0"/>
              <a:t> je mnohonásobný držiteľ svetového rekordu ako najsilnejší človek planéty! Nerobí mu problém udržať na pleciach váhu 560 kíl, holými rukami ohýbať kovy a bez problémov ťahať plne naložené kamióny!</a:t>
            </a:r>
            <a:endParaRPr lang="sk-SK" dirty="0"/>
          </a:p>
        </p:txBody>
      </p:sp>
      <p:pic>
        <p:nvPicPr>
          <p:cNvPr id="4" name="Obrázok 3" descr="Franz Muellner2_12_discove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4437112"/>
            <a:ext cx="3045718" cy="20319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Slon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625609"/>
          </a:xfrm>
        </p:spPr>
        <p:txBody>
          <a:bodyPr/>
          <a:lstStyle/>
          <a:p>
            <a:r>
              <a:rPr lang="sk-SK" dirty="0" smtClean="0"/>
              <a:t>Slon je schopný zdvihnúť náklad s hmotnosťou až 1 tony.</a:t>
            </a:r>
            <a:endParaRPr lang="sk-SK" dirty="0"/>
          </a:p>
        </p:txBody>
      </p:sp>
      <p:pic>
        <p:nvPicPr>
          <p:cNvPr id="4" name="Obrázok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2893197"/>
            <a:ext cx="5296350" cy="39648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Sokol sťahovavý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Sokol sťahovavý </a:t>
            </a:r>
            <a:r>
              <a:rPr lang="sk-SK" dirty="0" err="1" smtClean="0"/>
              <a:t>pazúrmy</a:t>
            </a:r>
            <a:r>
              <a:rPr lang="sk-SK" dirty="0" smtClean="0"/>
              <a:t> dvihne do výšky okolo 4 kíl.</a:t>
            </a:r>
            <a:endParaRPr lang="sk-SK" dirty="0"/>
          </a:p>
        </p:txBody>
      </p:sp>
      <p:pic>
        <p:nvPicPr>
          <p:cNvPr id="4" name="Obrázok 3" descr="Sokol-stahovavy-Falco-peregrin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2492896"/>
            <a:ext cx="2884528" cy="40770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Pes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Najsilnejší pes na svete utiahne 400 kg vagón.</a:t>
            </a:r>
            <a:endParaRPr lang="sk-SK" dirty="0"/>
          </a:p>
        </p:txBody>
      </p:sp>
      <p:pic>
        <p:nvPicPr>
          <p:cNvPr id="4" name="Obrázok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996952"/>
            <a:ext cx="6048672" cy="33559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sk-SK" sz="7200" dirty="0" smtClean="0"/>
              <a:t>Autor:</a:t>
            </a:r>
            <a:endParaRPr lang="sk-SK" sz="72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sk-SK" sz="3600" dirty="0" smtClean="0"/>
              <a:t>Miroslav</a:t>
            </a:r>
          </a:p>
          <a:p>
            <a:pPr algn="ctr">
              <a:buNone/>
            </a:pPr>
            <a:r>
              <a:rPr lang="sk-SK" sz="3600" dirty="0" err="1" smtClean="0"/>
              <a:t>Tomaštík</a:t>
            </a:r>
            <a:endParaRPr lang="sk-SK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38</TotalTime>
  <Words>78</Words>
  <Application>Microsoft Office PowerPoint</Application>
  <PresentationFormat>Prezentácia na obrazovke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8" baseType="lpstr">
      <vt:lpstr>Modul</vt:lpstr>
      <vt:lpstr>Sila</vt:lpstr>
      <vt:lpstr>Snímka 2</vt:lpstr>
      <vt:lpstr>Najsilnejší človek na svete </vt:lpstr>
      <vt:lpstr>Slon</vt:lpstr>
      <vt:lpstr>Sokol sťahovavý</vt:lpstr>
      <vt:lpstr>Pes</vt:lpstr>
      <vt:lpstr>Autor: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Sila</dc:title>
  <dc:creator>admin</dc:creator>
  <cp:lastModifiedBy>admin</cp:lastModifiedBy>
  <cp:revision>5</cp:revision>
  <dcterms:created xsi:type="dcterms:W3CDTF">2013-03-06T06:35:33Z</dcterms:created>
  <dcterms:modified xsi:type="dcterms:W3CDTF">2013-03-06T11:22:52Z</dcterms:modified>
</cp:coreProperties>
</file>